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8" r:id="rId3"/>
    <p:sldId id="259" r:id="rId4"/>
    <p:sldId id="260" r:id="rId5"/>
  </p:sldIdLst>
  <p:sldSz cx="7315200" cy="4878388"/>
  <p:notesSz cx="6858000" cy="9144000"/>
  <p:defaultTextStyle>
    <a:defPPr>
      <a:defRPr lang="zh-TW"/>
    </a:defPPr>
    <a:lvl1pPr marL="0" algn="l" defTabSz="585216" rtl="0" eaLnBrk="1" latinLnBrk="0" hangingPunct="1">
      <a:defRPr sz="1152" kern="1200">
        <a:solidFill>
          <a:schemeClr val="tx1"/>
        </a:solidFill>
        <a:latin typeface="+mn-lt"/>
        <a:ea typeface="+mn-ea"/>
        <a:cs typeface="+mn-cs"/>
      </a:defRPr>
    </a:lvl1pPr>
    <a:lvl2pPr marL="292608" algn="l" defTabSz="585216" rtl="0" eaLnBrk="1" latinLnBrk="0" hangingPunct="1">
      <a:defRPr sz="1152" kern="1200">
        <a:solidFill>
          <a:schemeClr val="tx1"/>
        </a:solidFill>
        <a:latin typeface="+mn-lt"/>
        <a:ea typeface="+mn-ea"/>
        <a:cs typeface="+mn-cs"/>
      </a:defRPr>
    </a:lvl2pPr>
    <a:lvl3pPr marL="585216" algn="l" defTabSz="585216" rtl="0" eaLnBrk="1" latinLnBrk="0" hangingPunct="1">
      <a:defRPr sz="1152" kern="1200">
        <a:solidFill>
          <a:schemeClr val="tx1"/>
        </a:solidFill>
        <a:latin typeface="+mn-lt"/>
        <a:ea typeface="+mn-ea"/>
        <a:cs typeface="+mn-cs"/>
      </a:defRPr>
    </a:lvl3pPr>
    <a:lvl4pPr marL="877824" algn="l" defTabSz="585216" rtl="0" eaLnBrk="1" latinLnBrk="0" hangingPunct="1">
      <a:defRPr sz="1152" kern="1200">
        <a:solidFill>
          <a:schemeClr val="tx1"/>
        </a:solidFill>
        <a:latin typeface="+mn-lt"/>
        <a:ea typeface="+mn-ea"/>
        <a:cs typeface="+mn-cs"/>
      </a:defRPr>
    </a:lvl4pPr>
    <a:lvl5pPr marL="1170432" algn="l" defTabSz="585216" rtl="0" eaLnBrk="1" latinLnBrk="0" hangingPunct="1">
      <a:defRPr sz="1152" kern="1200">
        <a:solidFill>
          <a:schemeClr val="tx1"/>
        </a:solidFill>
        <a:latin typeface="+mn-lt"/>
        <a:ea typeface="+mn-ea"/>
        <a:cs typeface="+mn-cs"/>
      </a:defRPr>
    </a:lvl5pPr>
    <a:lvl6pPr marL="1463040" algn="l" defTabSz="585216" rtl="0" eaLnBrk="1" latinLnBrk="0" hangingPunct="1">
      <a:defRPr sz="1152" kern="1200">
        <a:solidFill>
          <a:schemeClr val="tx1"/>
        </a:solidFill>
        <a:latin typeface="+mn-lt"/>
        <a:ea typeface="+mn-ea"/>
        <a:cs typeface="+mn-cs"/>
      </a:defRPr>
    </a:lvl6pPr>
    <a:lvl7pPr marL="1755648" algn="l" defTabSz="585216" rtl="0" eaLnBrk="1" latinLnBrk="0" hangingPunct="1">
      <a:defRPr sz="1152" kern="1200">
        <a:solidFill>
          <a:schemeClr val="tx1"/>
        </a:solidFill>
        <a:latin typeface="+mn-lt"/>
        <a:ea typeface="+mn-ea"/>
        <a:cs typeface="+mn-cs"/>
      </a:defRPr>
    </a:lvl7pPr>
    <a:lvl8pPr marL="2048256" algn="l" defTabSz="585216" rtl="0" eaLnBrk="1" latinLnBrk="0" hangingPunct="1">
      <a:defRPr sz="1152" kern="1200">
        <a:solidFill>
          <a:schemeClr val="tx1"/>
        </a:solidFill>
        <a:latin typeface="+mn-lt"/>
        <a:ea typeface="+mn-ea"/>
        <a:cs typeface="+mn-cs"/>
      </a:defRPr>
    </a:lvl8pPr>
    <a:lvl9pPr marL="2340864" algn="l" defTabSz="585216" rtl="0" eaLnBrk="1" latinLnBrk="0" hangingPunct="1">
      <a:defRPr sz="115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5E5"/>
    <a:srgbClr val="F5EAD8"/>
    <a:srgbClr val="EAFAE6"/>
    <a:srgbClr val="BDFA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37"/>
    <p:restoredTop sz="94690"/>
  </p:normalViewPr>
  <p:slideViewPr>
    <p:cSldViewPr snapToGrid="0" snapToObjects="1">
      <p:cViewPr varScale="1">
        <p:scale>
          <a:sx n="157" d="100"/>
          <a:sy n="157" d="100"/>
        </p:scale>
        <p:origin x="1448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8640" y="798385"/>
            <a:ext cx="6217920" cy="1698402"/>
          </a:xfrm>
        </p:spPr>
        <p:txBody>
          <a:bodyPr anchor="b"/>
          <a:lstStyle>
            <a:lvl1pPr algn="ctr">
              <a:defRPr sz="4268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62283"/>
            <a:ext cx="5486400" cy="1177814"/>
          </a:xfrm>
        </p:spPr>
        <p:txBody>
          <a:bodyPr/>
          <a:lstStyle>
            <a:lvl1pPr marL="0" indent="0" algn="ctr">
              <a:buNone/>
              <a:defRPr sz="1707"/>
            </a:lvl1pPr>
            <a:lvl2pPr marL="325206" indent="0" algn="ctr">
              <a:buNone/>
              <a:defRPr sz="1423"/>
            </a:lvl2pPr>
            <a:lvl3pPr marL="650413" indent="0" algn="ctr">
              <a:buNone/>
              <a:defRPr sz="1280"/>
            </a:lvl3pPr>
            <a:lvl4pPr marL="975619" indent="0" algn="ctr">
              <a:buNone/>
              <a:defRPr sz="1138"/>
            </a:lvl4pPr>
            <a:lvl5pPr marL="1300825" indent="0" algn="ctr">
              <a:buNone/>
              <a:defRPr sz="1138"/>
            </a:lvl5pPr>
            <a:lvl6pPr marL="1626032" indent="0" algn="ctr">
              <a:buNone/>
              <a:defRPr sz="1138"/>
            </a:lvl6pPr>
            <a:lvl7pPr marL="1951238" indent="0" algn="ctr">
              <a:buNone/>
              <a:defRPr sz="1138"/>
            </a:lvl7pPr>
            <a:lvl8pPr marL="2276445" indent="0" algn="ctr">
              <a:buNone/>
              <a:defRPr sz="1138"/>
            </a:lvl8pPr>
            <a:lvl9pPr marL="2601651" indent="0" algn="ctr">
              <a:buNone/>
              <a:defRPr sz="1138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4C27-A012-734E-9A06-16860131A515}" type="datetimeFigureOut">
              <a:rPr kumimoji="1" lang="zh-TW" altLang="en-US" smtClean="0"/>
              <a:t>2019/3/23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69BD9-CCC3-3547-95A3-124944CD69A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175566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4C27-A012-734E-9A06-16860131A515}" type="datetimeFigureOut">
              <a:rPr kumimoji="1" lang="zh-TW" altLang="en-US" smtClean="0"/>
              <a:t>2019/3/23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69BD9-CCC3-3547-95A3-124944CD69A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768134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234940" y="259729"/>
            <a:ext cx="1577340" cy="413420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259729"/>
            <a:ext cx="4640580" cy="413420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4C27-A012-734E-9A06-16860131A515}" type="datetimeFigureOut">
              <a:rPr kumimoji="1" lang="zh-TW" altLang="en-US" smtClean="0"/>
              <a:t>2019/3/23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69BD9-CCC3-3547-95A3-124944CD69A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457284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4C27-A012-734E-9A06-16860131A515}" type="datetimeFigureOut">
              <a:rPr kumimoji="1" lang="zh-TW" altLang="en-US" smtClean="0"/>
              <a:t>2019/3/23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69BD9-CCC3-3547-95A3-124944CD69A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538197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110" y="1216210"/>
            <a:ext cx="6309360" cy="2029274"/>
          </a:xfrm>
        </p:spPr>
        <p:txBody>
          <a:bodyPr anchor="b"/>
          <a:lstStyle>
            <a:lvl1pPr>
              <a:defRPr sz="4268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9110" y="3264682"/>
            <a:ext cx="6309360" cy="1067147"/>
          </a:xfrm>
        </p:spPr>
        <p:txBody>
          <a:bodyPr/>
          <a:lstStyle>
            <a:lvl1pPr marL="0" indent="0">
              <a:buNone/>
              <a:defRPr sz="1707">
                <a:solidFill>
                  <a:schemeClr val="tx1"/>
                </a:solidFill>
              </a:defRPr>
            </a:lvl1pPr>
            <a:lvl2pPr marL="325206" indent="0">
              <a:buNone/>
              <a:defRPr sz="1423">
                <a:solidFill>
                  <a:schemeClr val="tx1">
                    <a:tint val="75000"/>
                  </a:schemeClr>
                </a:solidFill>
              </a:defRPr>
            </a:lvl2pPr>
            <a:lvl3pPr marL="650413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3pPr>
            <a:lvl4pPr marL="975619" indent="0">
              <a:buNone/>
              <a:defRPr sz="1138">
                <a:solidFill>
                  <a:schemeClr val="tx1">
                    <a:tint val="75000"/>
                  </a:schemeClr>
                </a:solidFill>
              </a:defRPr>
            </a:lvl4pPr>
            <a:lvl5pPr marL="1300825" indent="0">
              <a:buNone/>
              <a:defRPr sz="1138">
                <a:solidFill>
                  <a:schemeClr val="tx1">
                    <a:tint val="75000"/>
                  </a:schemeClr>
                </a:solidFill>
              </a:defRPr>
            </a:lvl5pPr>
            <a:lvl6pPr marL="1626032" indent="0">
              <a:buNone/>
              <a:defRPr sz="1138">
                <a:solidFill>
                  <a:schemeClr val="tx1">
                    <a:tint val="75000"/>
                  </a:schemeClr>
                </a:solidFill>
              </a:defRPr>
            </a:lvl6pPr>
            <a:lvl7pPr marL="1951238" indent="0">
              <a:buNone/>
              <a:defRPr sz="1138">
                <a:solidFill>
                  <a:schemeClr val="tx1">
                    <a:tint val="75000"/>
                  </a:schemeClr>
                </a:solidFill>
              </a:defRPr>
            </a:lvl7pPr>
            <a:lvl8pPr marL="2276445" indent="0">
              <a:buNone/>
              <a:defRPr sz="1138">
                <a:solidFill>
                  <a:schemeClr val="tx1">
                    <a:tint val="75000"/>
                  </a:schemeClr>
                </a:solidFill>
              </a:defRPr>
            </a:lvl8pPr>
            <a:lvl9pPr marL="2601651" indent="0">
              <a:buNone/>
              <a:defRPr sz="113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4C27-A012-734E-9A06-16860131A515}" type="datetimeFigureOut">
              <a:rPr kumimoji="1" lang="zh-TW" altLang="en-US" smtClean="0"/>
              <a:t>2019/3/23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69BD9-CCC3-3547-95A3-124944CD69A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194826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2920" y="1298645"/>
            <a:ext cx="3108960" cy="3095292"/>
          </a:xfrm>
        </p:spPr>
        <p:txBody>
          <a:bodyPr/>
          <a:lstStyle/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03320" y="1298645"/>
            <a:ext cx="3108960" cy="3095292"/>
          </a:xfrm>
        </p:spPr>
        <p:txBody>
          <a:bodyPr/>
          <a:lstStyle/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4C27-A012-734E-9A06-16860131A515}" type="datetimeFigureOut">
              <a:rPr kumimoji="1" lang="zh-TW" altLang="en-US" smtClean="0"/>
              <a:t>2019/3/23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69BD9-CCC3-3547-95A3-124944CD69A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8303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873" y="259730"/>
            <a:ext cx="6309360" cy="94293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3874" y="1195883"/>
            <a:ext cx="3094672" cy="586084"/>
          </a:xfrm>
        </p:spPr>
        <p:txBody>
          <a:bodyPr anchor="b"/>
          <a:lstStyle>
            <a:lvl1pPr marL="0" indent="0">
              <a:buNone/>
              <a:defRPr sz="1707" b="1"/>
            </a:lvl1pPr>
            <a:lvl2pPr marL="325206" indent="0">
              <a:buNone/>
              <a:defRPr sz="1423" b="1"/>
            </a:lvl2pPr>
            <a:lvl3pPr marL="650413" indent="0">
              <a:buNone/>
              <a:defRPr sz="1280" b="1"/>
            </a:lvl3pPr>
            <a:lvl4pPr marL="975619" indent="0">
              <a:buNone/>
              <a:defRPr sz="1138" b="1"/>
            </a:lvl4pPr>
            <a:lvl5pPr marL="1300825" indent="0">
              <a:buNone/>
              <a:defRPr sz="1138" b="1"/>
            </a:lvl5pPr>
            <a:lvl6pPr marL="1626032" indent="0">
              <a:buNone/>
              <a:defRPr sz="1138" b="1"/>
            </a:lvl6pPr>
            <a:lvl7pPr marL="1951238" indent="0">
              <a:buNone/>
              <a:defRPr sz="1138" b="1"/>
            </a:lvl7pPr>
            <a:lvl8pPr marL="2276445" indent="0">
              <a:buNone/>
              <a:defRPr sz="1138" b="1"/>
            </a:lvl8pPr>
            <a:lvl9pPr marL="2601651" indent="0">
              <a:buNone/>
              <a:defRPr sz="1138" b="1"/>
            </a:lvl9pPr>
          </a:lstStyle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874" y="1781967"/>
            <a:ext cx="3094672" cy="2621005"/>
          </a:xfrm>
        </p:spPr>
        <p:txBody>
          <a:bodyPr/>
          <a:lstStyle/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03320" y="1195883"/>
            <a:ext cx="3109913" cy="586084"/>
          </a:xfrm>
        </p:spPr>
        <p:txBody>
          <a:bodyPr anchor="b"/>
          <a:lstStyle>
            <a:lvl1pPr marL="0" indent="0">
              <a:buNone/>
              <a:defRPr sz="1707" b="1"/>
            </a:lvl1pPr>
            <a:lvl2pPr marL="325206" indent="0">
              <a:buNone/>
              <a:defRPr sz="1423" b="1"/>
            </a:lvl2pPr>
            <a:lvl3pPr marL="650413" indent="0">
              <a:buNone/>
              <a:defRPr sz="1280" b="1"/>
            </a:lvl3pPr>
            <a:lvl4pPr marL="975619" indent="0">
              <a:buNone/>
              <a:defRPr sz="1138" b="1"/>
            </a:lvl4pPr>
            <a:lvl5pPr marL="1300825" indent="0">
              <a:buNone/>
              <a:defRPr sz="1138" b="1"/>
            </a:lvl5pPr>
            <a:lvl6pPr marL="1626032" indent="0">
              <a:buNone/>
              <a:defRPr sz="1138" b="1"/>
            </a:lvl6pPr>
            <a:lvl7pPr marL="1951238" indent="0">
              <a:buNone/>
              <a:defRPr sz="1138" b="1"/>
            </a:lvl7pPr>
            <a:lvl8pPr marL="2276445" indent="0">
              <a:buNone/>
              <a:defRPr sz="1138" b="1"/>
            </a:lvl8pPr>
            <a:lvl9pPr marL="2601651" indent="0">
              <a:buNone/>
              <a:defRPr sz="1138" b="1"/>
            </a:lvl9pPr>
          </a:lstStyle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703320" y="1781967"/>
            <a:ext cx="3109913" cy="2621005"/>
          </a:xfrm>
        </p:spPr>
        <p:txBody>
          <a:bodyPr/>
          <a:lstStyle/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4C27-A012-734E-9A06-16860131A515}" type="datetimeFigureOut">
              <a:rPr kumimoji="1" lang="zh-TW" altLang="en-US" smtClean="0"/>
              <a:t>2019/3/23</a:t>
            </a:fld>
            <a:endParaRPr kumimoji="1"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69BD9-CCC3-3547-95A3-124944CD69A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396538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4C27-A012-734E-9A06-16860131A515}" type="datetimeFigureOut">
              <a:rPr kumimoji="1" lang="zh-TW" altLang="en-US" smtClean="0"/>
              <a:t>2019/3/23</a:t>
            </a:fld>
            <a:endParaRPr kumimoji="1"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69BD9-CCC3-3547-95A3-124944CD69A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605359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4C27-A012-734E-9A06-16860131A515}" type="datetimeFigureOut">
              <a:rPr kumimoji="1" lang="zh-TW" altLang="en-US" smtClean="0"/>
              <a:t>2019/3/23</a:t>
            </a:fld>
            <a:endParaRPr kumimoji="1"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69BD9-CCC3-3547-95A3-124944CD69A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507934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873" y="325226"/>
            <a:ext cx="2359342" cy="1138291"/>
          </a:xfrm>
        </p:spPr>
        <p:txBody>
          <a:bodyPr anchor="b"/>
          <a:lstStyle>
            <a:lvl1pPr>
              <a:defRPr sz="2276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9913" y="702399"/>
            <a:ext cx="3703320" cy="3466817"/>
          </a:xfrm>
        </p:spPr>
        <p:txBody>
          <a:bodyPr/>
          <a:lstStyle>
            <a:lvl1pPr>
              <a:defRPr sz="2276"/>
            </a:lvl1pPr>
            <a:lvl2pPr>
              <a:defRPr sz="1992"/>
            </a:lvl2pPr>
            <a:lvl3pPr>
              <a:defRPr sz="1707"/>
            </a:lvl3pPr>
            <a:lvl4pPr>
              <a:defRPr sz="1423"/>
            </a:lvl4pPr>
            <a:lvl5pPr>
              <a:defRPr sz="1423"/>
            </a:lvl5pPr>
            <a:lvl6pPr>
              <a:defRPr sz="1423"/>
            </a:lvl6pPr>
            <a:lvl7pPr>
              <a:defRPr sz="1423"/>
            </a:lvl7pPr>
            <a:lvl8pPr>
              <a:defRPr sz="1423"/>
            </a:lvl8pPr>
            <a:lvl9pPr>
              <a:defRPr sz="1423"/>
            </a:lvl9pPr>
          </a:lstStyle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873" y="1463516"/>
            <a:ext cx="2359342" cy="2711345"/>
          </a:xfrm>
        </p:spPr>
        <p:txBody>
          <a:bodyPr/>
          <a:lstStyle>
            <a:lvl1pPr marL="0" indent="0">
              <a:buNone/>
              <a:defRPr sz="1138"/>
            </a:lvl1pPr>
            <a:lvl2pPr marL="325206" indent="0">
              <a:buNone/>
              <a:defRPr sz="996"/>
            </a:lvl2pPr>
            <a:lvl3pPr marL="650413" indent="0">
              <a:buNone/>
              <a:defRPr sz="854"/>
            </a:lvl3pPr>
            <a:lvl4pPr marL="975619" indent="0">
              <a:buNone/>
              <a:defRPr sz="711"/>
            </a:lvl4pPr>
            <a:lvl5pPr marL="1300825" indent="0">
              <a:buNone/>
              <a:defRPr sz="711"/>
            </a:lvl5pPr>
            <a:lvl6pPr marL="1626032" indent="0">
              <a:buNone/>
              <a:defRPr sz="711"/>
            </a:lvl6pPr>
            <a:lvl7pPr marL="1951238" indent="0">
              <a:buNone/>
              <a:defRPr sz="711"/>
            </a:lvl7pPr>
            <a:lvl8pPr marL="2276445" indent="0">
              <a:buNone/>
              <a:defRPr sz="711"/>
            </a:lvl8pPr>
            <a:lvl9pPr marL="2601651" indent="0">
              <a:buNone/>
              <a:defRPr sz="711"/>
            </a:lvl9pPr>
          </a:lstStyle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4C27-A012-734E-9A06-16860131A515}" type="datetimeFigureOut">
              <a:rPr kumimoji="1" lang="zh-TW" altLang="en-US" smtClean="0"/>
              <a:t>2019/3/23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69BD9-CCC3-3547-95A3-124944CD69A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46459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873" y="325226"/>
            <a:ext cx="2359342" cy="1138291"/>
          </a:xfrm>
        </p:spPr>
        <p:txBody>
          <a:bodyPr anchor="b"/>
          <a:lstStyle>
            <a:lvl1pPr>
              <a:defRPr sz="2276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109913" y="702399"/>
            <a:ext cx="3703320" cy="3466817"/>
          </a:xfrm>
        </p:spPr>
        <p:txBody>
          <a:bodyPr anchor="t"/>
          <a:lstStyle>
            <a:lvl1pPr marL="0" indent="0">
              <a:buNone/>
              <a:defRPr sz="2276"/>
            </a:lvl1pPr>
            <a:lvl2pPr marL="325206" indent="0">
              <a:buNone/>
              <a:defRPr sz="1992"/>
            </a:lvl2pPr>
            <a:lvl3pPr marL="650413" indent="0">
              <a:buNone/>
              <a:defRPr sz="1707"/>
            </a:lvl3pPr>
            <a:lvl4pPr marL="975619" indent="0">
              <a:buNone/>
              <a:defRPr sz="1423"/>
            </a:lvl4pPr>
            <a:lvl5pPr marL="1300825" indent="0">
              <a:buNone/>
              <a:defRPr sz="1423"/>
            </a:lvl5pPr>
            <a:lvl6pPr marL="1626032" indent="0">
              <a:buNone/>
              <a:defRPr sz="1423"/>
            </a:lvl6pPr>
            <a:lvl7pPr marL="1951238" indent="0">
              <a:buNone/>
              <a:defRPr sz="1423"/>
            </a:lvl7pPr>
            <a:lvl8pPr marL="2276445" indent="0">
              <a:buNone/>
              <a:defRPr sz="1423"/>
            </a:lvl8pPr>
            <a:lvl9pPr marL="2601651" indent="0">
              <a:buNone/>
              <a:defRPr sz="1423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873" y="1463516"/>
            <a:ext cx="2359342" cy="2711345"/>
          </a:xfrm>
        </p:spPr>
        <p:txBody>
          <a:bodyPr/>
          <a:lstStyle>
            <a:lvl1pPr marL="0" indent="0">
              <a:buNone/>
              <a:defRPr sz="1138"/>
            </a:lvl1pPr>
            <a:lvl2pPr marL="325206" indent="0">
              <a:buNone/>
              <a:defRPr sz="996"/>
            </a:lvl2pPr>
            <a:lvl3pPr marL="650413" indent="0">
              <a:buNone/>
              <a:defRPr sz="854"/>
            </a:lvl3pPr>
            <a:lvl4pPr marL="975619" indent="0">
              <a:buNone/>
              <a:defRPr sz="711"/>
            </a:lvl4pPr>
            <a:lvl5pPr marL="1300825" indent="0">
              <a:buNone/>
              <a:defRPr sz="711"/>
            </a:lvl5pPr>
            <a:lvl6pPr marL="1626032" indent="0">
              <a:buNone/>
              <a:defRPr sz="711"/>
            </a:lvl6pPr>
            <a:lvl7pPr marL="1951238" indent="0">
              <a:buNone/>
              <a:defRPr sz="711"/>
            </a:lvl7pPr>
            <a:lvl8pPr marL="2276445" indent="0">
              <a:buNone/>
              <a:defRPr sz="711"/>
            </a:lvl8pPr>
            <a:lvl9pPr marL="2601651" indent="0">
              <a:buNone/>
              <a:defRPr sz="711"/>
            </a:lvl9pPr>
          </a:lstStyle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4C27-A012-734E-9A06-16860131A515}" type="datetimeFigureOut">
              <a:rPr kumimoji="1" lang="zh-TW" altLang="en-US" smtClean="0"/>
              <a:t>2019/3/23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69BD9-CCC3-3547-95A3-124944CD69A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166902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2920" y="259730"/>
            <a:ext cx="6309360" cy="9429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298645"/>
            <a:ext cx="6309360" cy="30952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2920" y="4521544"/>
            <a:ext cx="1645920" cy="2597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5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E4C27-A012-734E-9A06-16860131A515}" type="datetimeFigureOut">
              <a:rPr kumimoji="1" lang="zh-TW" altLang="en-US" smtClean="0"/>
              <a:t>2019/3/23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23160" y="4521544"/>
            <a:ext cx="2468880" cy="2597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5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66360" y="4521544"/>
            <a:ext cx="1645920" cy="2597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5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69BD9-CCC3-3547-95A3-124944CD69A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773208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50413" rtl="0" eaLnBrk="1" latinLnBrk="0" hangingPunct="1">
        <a:lnSpc>
          <a:spcPct val="90000"/>
        </a:lnSpc>
        <a:spcBef>
          <a:spcPct val="0"/>
        </a:spcBef>
        <a:buNone/>
        <a:defRPr sz="31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603" indent="-162603" algn="l" defTabSz="650413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1992" kern="1200">
          <a:solidFill>
            <a:schemeClr val="tx1"/>
          </a:solidFill>
          <a:latin typeface="+mn-lt"/>
          <a:ea typeface="+mn-ea"/>
          <a:cs typeface="+mn-cs"/>
        </a:defRPr>
      </a:lvl1pPr>
      <a:lvl2pPr marL="487810" indent="-162603" algn="l" defTabSz="650413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2pPr>
      <a:lvl3pPr marL="813016" indent="-162603" algn="l" defTabSz="650413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423" kern="1200">
          <a:solidFill>
            <a:schemeClr val="tx1"/>
          </a:solidFill>
          <a:latin typeface="+mn-lt"/>
          <a:ea typeface="+mn-ea"/>
          <a:cs typeface="+mn-cs"/>
        </a:defRPr>
      </a:lvl3pPr>
      <a:lvl4pPr marL="1138222" indent="-162603" algn="l" defTabSz="650413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4pPr>
      <a:lvl5pPr marL="1463429" indent="-162603" algn="l" defTabSz="650413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5pPr>
      <a:lvl6pPr marL="1788635" indent="-162603" algn="l" defTabSz="650413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6pPr>
      <a:lvl7pPr marL="2113841" indent="-162603" algn="l" defTabSz="650413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7pPr>
      <a:lvl8pPr marL="2439048" indent="-162603" algn="l" defTabSz="650413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8pPr>
      <a:lvl9pPr marL="2764254" indent="-162603" algn="l" defTabSz="650413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50413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1pPr>
      <a:lvl2pPr marL="325206" algn="l" defTabSz="650413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2pPr>
      <a:lvl3pPr marL="650413" algn="l" defTabSz="650413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3pPr>
      <a:lvl4pPr marL="975619" algn="l" defTabSz="650413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4pPr>
      <a:lvl5pPr marL="1300825" algn="l" defTabSz="650413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5pPr>
      <a:lvl6pPr marL="1626032" algn="l" defTabSz="650413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6pPr>
      <a:lvl7pPr marL="1951238" algn="l" defTabSz="650413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7pPr>
      <a:lvl8pPr marL="2276445" algn="l" defTabSz="650413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8pPr>
      <a:lvl9pPr marL="2601651" algn="l" defTabSz="650413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>
            <a:extLst>
              <a:ext uri="{FF2B5EF4-FFF2-40B4-BE49-F238E27FC236}">
                <a16:creationId xmlns:a16="http://schemas.microsoft.com/office/drawing/2014/main" id="{7656CB8E-173B-074A-8674-ECA78E5D8AF0}"/>
              </a:ext>
            </a:extLst>
          </p:cNvPr>
          <p:cNvSpPr/>
          <p:nvPr/>
        </p:nvSpPr>
        <p:spPr>
          <a:xfrm>
            <a:off x="0" y="0"/>
            <a:ext cx="7315200" cy="4890182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</a:schemeClr>
              </a:gs>
              <a:gs pos="99000">
                <a:srgbClr val="F7F5E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C1312001-5A54-824E-8D81-326A4130FA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667" y="869705"/>
            <a:ext cx="1722952" cy="1951173"/>
          </a:xfrm>
          <a:prstGeom prst="rect">
            <a:avLst/>
          </a:prstGeom>
        </p:spPr>
      </p:pic>
      <p:grpSp>
        <p:nvGrpSpPr>
          <p:cNvPr id="35" name="群組 34">
            <a:extLst>
              <a:ext uri="{FF2B5EF4-FFF2-40B4-BE49-F238E27FC236}">
                <a16:creationId xmlns:a16="http://schemas.microsoft.com/office/drawing/2014/main" id="{6AE19F26-4D83-6349-A571-7F78D37367C0}"/>
              </a:ext>
            </a:extLst>
          </p:cNvPr>
          <p:cNvGrpSpPr/>
          <p:nvPr/>
        </p:nvGrpSpPr>
        <p:grpSpPr>
          <a:xfrm>
            <a:off x="2186856" y="2226357"/>
            <a:ext cx="1325880" cy="1466578"/>
            <a:chOff x="2164412" y="1068036"/>
            <a:chExt cx="1325880" cy="1466578"/>
          </a:xfrm>
        </p:grpSpPr>
        <p:sp>
          <p:nvSpPr>
            <p:cNvPr id="22" name="橢圓 21">
              <a:extLst>
                <a:ext uri="{FF2B5EF4-FFF2-40B4-BE49-F238E27FC236}">
                  <a16:creationId xmlns:a16="http://schemas.microsoft.com/office/drawing/2014/main" id="{0344E793-EAFF-9A47-A84C-C4393EF99936}"/>
                </a:ext>
              </a:extLst>
            </p:cNvPr>
            <p:cNvSpPr/>
            <p:nvPr/>
          </p:nvSpPr>
          <p:spPr>
            <a:xfrm>
              <a:off x="2164412" y="1208734"/>
              <a:ext cx="1325880" cy="13258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sp>
          <p:nvSpPr>
            <p:cNvPr id="24" name="圓角矩形 23">
              <a:extLst>
                <a:ext uri="{FF2B5EF4-FFF2-40B4-BE49-F238E27FC236}">
                  <a16:creationId xmlns:a16="http://schemas.microsoft.com/office/drawing/2014/main" id="{A6F31D80-583D-A64A-914A-BF5E537A8199}"/>
                </a:ext>
              </a:extLst>
            </p:cNvPr>
            <p:cNvSpPr/>
            <p:nvPr/>
          </p:nvSpPr>
          <p:spPr>
            <a:xfrm>
              <a:off x="2315172" y="1068036"/>
              <a:ext cx="1010273" cy="28194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TW" altLang="en-US" dirty="0">
                  <a:latin typeface="DFLiYuan Std W8" panose="02000700000000000000" pitchFamily="2" charset="-120"/>
                  <a:ea typeface="DFLiYuan Std W8" panose="02000700000000000000" pitchFamily="2" charset="-120"/>
                </a:rPr>
                <a:t>圖片</a:t>
              </a:r>
            </a:p>
          </p:txBody>
        </p:sp>
        <p:pic>
          <p:nvPicPr>
            <p:cNvPr id="19" name="圖片 18">
              <a:extLst>
                <a:ext uri="{FF2B5EF4-FFF2-40B4-BE49-F238E27FC236}">
                  <a16:creationId xmlns:a16="http://schemas.microsoft.com/office/drawing/2014/main" id="{C66A6550-DBFD-9F49-BD7C-0EF82AC71C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35514" y="1450123"/>
              <a:ext cx="772506" cy="772506"/>
            </a:xfrm>
            <a:prstGeom prst="rect">
              <a:avLst/>
            </a:prstGeom>
          </p:spPr>
        </p:pic>
      </p:grpSp>
      <p:grpSp>
        <p:nvGrpSpPr>
          <p:cNvPr id="34" name="群組 33">
            <a:extLst>
              <a:ext uri="{FF2B5EF4-FFF2-40B4-BE49-F238E27FC236}">
                <a16:creationId xmlns:a16="http://schemas.microsoft.com/office/drawing/2014/main" id="{723FA146-44CA-794D-B93D-16425B893B9F}"/>
              </a:ext>
            </a:extLst>
          </p:cNvPr>
          <p:cNvGrpSpPr/>
          <p:nvPr/>
        </p:nvGrpSpPr>
        <p:grpSpPr>
          <a:xfrm>
            <a:off x="608558" y="2827936"/>
            <a:ext cx="1325880" cy="1466578"/>
            <a:chOff x="430455" y="1068036"/>
            <a:chExt cx="1325880" cy="1466578"/>
          </a:xfrm>
        </p:grpSpPr>
        <p:sp>
          <p:nvSpPr>
            <p:cNvPr id="20" name="橢圓 19">
              <a:extLst>
                <a:ext uri="{FF2B5EF4-FFF2-40B4-BE49-F238E27FC236}">
                  <a16:creationId xmlns:a16="http://schemas.microsoft.com/office/drawing/2014/main" id="{9F03F4F4-C6C2-0349-A06C-353B85E5A606}"/>
                </a:ext>
              </a:extLst>
            </p:cNvPr>
            <p:cNvSpPr/>
            <p:nvPr/>
          </p:nvSpPr>
          <p:spPr>
            <a:xfrm>
              <a:off x="430455" y="1208734"/>
              <a:ext cx="1325880" cy="13258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3" name="圖片 12">
              <a:extLst>
                <a:ext uri="{FF2B5EF4-FFF2-40B4-BE49-F238E27FC236}">
                  <a16:creationId xmlns:a16="http://schemas.microsoft.com/office/drawing/2014/main" id="{A4BCBC15-7B15-FA4E-8A8C-3E746838C4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0388" y="1450123"/>
              <a:ext cx="741253" cy="751661"/>
            </a:xfrm>
            <a:prstGeom prst="rect">
              <a:avLst/>
            </a:prstGeom>
          </p:spPr>
        </p:pic>
        <p:sp>
          <p:nvSpPr>
            <p:cNvPr id="21" name="圓角矩形 20">
              <a:extLst>
                <a:ext uri="{FF2B5EF4-FFF2-40B4-BE49-F238E27FC236}">
                  <a16:creationId xmlns:a16="http://schemas.microsoft.com/office/drawing/2014/main" id="{B725BFB1-5846-7949-8323-3B6B0DC4651D}"/>
                </a:ext>
              </a:extLst>
            </p:cNvPr>
            <p:cNvSpPr/>
            <p:nvPr/>
          </p:nvSpPr>
          <p:spPr>
            <a:xfrm>
              <a:off x="581215" y="1068036"/>
              <a:ext cx="1010273" cy="28194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TW" altLang="en-US" dirty="0">
                  <a:latin typeface="DFLiYuan Std W8" panose="02000700000000000000" pitchFamily="2" charset="-120"/>
                  <a:ea typeface="DFLiYuan Std W8" panose="02000700000000000000" pitchFamily="2" charset="-120"/>
                </a:rPr>
                <a:t>文章</a:t>
              </a:r>
            </a:p>
          </p:txBody>
        </p:sp>
      </p:grpSp>
      <p:grpSp>
        <p:nvGrpSpPr>
          <p:cNvPr id="37" name="群組 36">
            <a:extLst>
              <a:ext uri="{FF2B5EF4-FFF2-40B4-BE49-F238E27FC236}">
                <a16:creationId xmlns:a16="http://schemas.microsoft.com/office/drawing/2014/main" id="{2372E05B-9C4C-BA4B-BDDF-725745CF16C8}"/>
              </a:ext>
            </a:extLst>
          </p:cNvPr>
          <p:cNvGrpSpPr/>
          <p:nvPr/>
        </p:nvGrpSpPr>
        <p:grpSpPr>
          <a:xfrm>
            <a:off x="3895836" y="1824169"/>
            <a:ext cx="1325880" cy="1466578"/>
            <a:chOff x="3761394" y="992394"/>
            <a:chExt cx="1325880" cy="1466578"/>
          </a:xfrm>
        </p:grpSpPr>
        <p:sp>
          <p:nvSpPr>
            <p:cNvPr id="25" name="橢圓 24">
              <a:extLst>
                <a:ext uri="{FF2B5EF4-FFF2-40B4-BE49-F238E27FC236}">
                  <a16:creationId xmlns:a16="http://schemas.microsoft.com/office/drawing/2014/main" id="{B991DCD5-AAB9-404C-A442-D444EAE33A1A}"/>
                </a:ext>
              </a:extLst>
            </p:cNvPr>
            <p:cNvSpPr/>
            <p:nvPr/>
          </p:nvSpPr>
          <p:spPr>
            <a:xfrm>
              <a:off x="3761394" y="1133092"/>
              <a:ext cx="1325880" cy="13258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grpSp>
          <p:nvGrpSpPr>
            <p:cNvPr id="36" name="群組 35">
              <a:extLst>
                <a:ext uri="{FF2B5EF4-FFF2-40B4-BE49-F238E27FC236}">
                  <a16:creationId xmlns:a16="http://schemas.microsoft.com/office/drawing/2014/main" id="{6E043B98-DA66-7B4B-95BC-57701FFF5D29}"/>
                </a:ext>
              </a:extLst>
            </p:cNvPr>
            <p:cNvGrpSpPr/>
            <p:nvPr/>
          </p:nvGrpSpPr>
          <p:grpSpPr>
            <a:xfrm>
              <a:off x="3912154" y="992394"/>
              <a:ext cx="1010273" cy="1124800"/>
              <a:chOff x="3912154" y="992394"/>
              <a:chExt cx="1010273" cy="1124800"/>
            </a:xfrm>
          </p:grpSpPr>
          <p:sp>
            <p:nvSpPr>
              <p:cNvPr id="26" name="圓角矩形 25">
                <a:extLst>
                  <a:ext uri="{FF2B5EF4-FFF2-40B4-BE49-F238E27FC236}">
                    <a16:creationId xmlns:a16="http://schemas.microsoft.com/office/drawing/2014/main" id="{6A914B52-9FC6-F742-8C18-BE44A2EAF677}"/>
                  </a:ext>
                </a:extLst>
              </p:cNvPr>
              <p:cNvSpPr/>
              <p:nvPr/>
            </p:nvSpPr>
            <p:spPr>
              <a:xfrm>
                <a:off x="3912154" y="992394"/>
                <a:ext cx="1010273" cy="28194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TW" altLang="en-US" dirty="0">
                    <a:latin typeface="DFLiYuan Std W8" panose="02000700000000000000" pitchFamily="2" charset="-120"/>
                    <a:ea typeface="DFLiYuan Std W8" panose="02000700000000000000" pitchFamily="2" charset="-120"/>
                  </a:rPr>
                  <a:t>影片</a:t>
                </a:r>
              </a:p>
            </p:txBody>
          </p:sp>
          <p:pic>
            <p:nvPicPr>
              <p:cNvPr id="17" name="圖片 16">
                <a:extLst>
                  <a:ext uri="{FF2B5EF4-FFF2-40B4-BE49-F238E27FC236}">
                    <a16:creationId xmlns:a16="http://schemas.microsoft.com/office/drawing/2014/main" id="{F7C28DAC-490B-FD4D-AE72-031F1F2C04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003843" y="1474869"/>
                <a:ext cx="840982" cy="642325"/>
              </a:xfrm>
              <a:prstGeom prst="rect">
                <a:avLst/>
              </a:prstGeom>
            </p:spPr>
          </p:pic>
        </p:grpSp>
      </p:grpSp>
      <p:grpSp>
        <p:nvGrpSpPr>
          <p:cNvPr id="38" name="群組 37">
            <a:extLst>
              <a:ext uri="{FF2B5EF4-FFF2-40B4-BE49-F238E27FC236}">
                <a16:creationId xmlns:a16="http://schemas.microsoft.com/office/drawing/2014/main" id="{784137BB-99A8-4B49-9108-6E471DB4D82F}"/>
              </a:ext>
            </a:extLst>
          </p:cNvPr>
          <p:cNvGrpSpPr/>
          <p:nvPr/>
        </p:nvGrpSpPr>
        <p:grpSpPr>
          <a:xfrm>
            <a:off x="5550470" y="1234080"/>
            <a:ext cx="1325880" cy="1466578"/>
            <a:chOff x="5416918" y="1014088"/>
            <a:chExt cx="1325880" cy="1466578"/>
          </a:xfrm>
        </p:grpSpPr>
        <p:sp>
          <p:nvSpPr>
            <p:cNvPr id="29" name="橢圓 28">
              <a:extLst>
                <a:ext uri="{FF2B5EF4-FFF2-40B4-BE49-F238E27FC236}">
                  <a16:creationId xmlns:a16="http://schemas.microsoft.com/office/drawing/2014/main" id="{A9144521-57C5-7940-8665-04AFC46833E3}"/>
                </a:ext>
              </a:extLst>
            </p:cNvPr>
            <p:cNvSpPr/>
            <p:nvPr/>
          </p:nvSpPr>
          <p:spPr>
            <a:xfrm>
              <a:off x="5416918" y="1154786"/>
              <a:ext cx="1325880" cy="13258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sp>
          <p:nvSpPr>
            <p:cNvPr id="31" name="圓角矩形 30">
              <a:extLst>
                <a:ext uri="{FF2B5EF4-FFF2-40B4-BE49-F238E27FC236}">
                  <a16:creationId xmlns:a16="http://schemas.microsoft.com/office/drawing/2014/main" id="{580CD179-90C4-6141-B177-F45B28B70525}"/>
                </a:ext>
              </a:extLst>
            </p:cNvPr>
            <p:cNvSpPr/>
            <p:nvPr/>
          </p:nvSpPr>
          <p:spPr>
            <a:xfrm>
              <a:off x="5567678" y="1014088"/>
              <a:ext cx="1010273" cy="28194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TW" altLang="en-US" dirty="0">
                  <a:latin typeface="DFLiYuan Std W8" panose="02000700000000000000" pitchFamily="2" charset="-120"/>
                  <a:ea typeface="DFLiYuan Std W8" panose="02000700000000000000" pitchFamily="2" charset="-120"/>
                </a:rPr>
                <a:t>直播</a:t>
              </a:r>
            </a:p>
          </p:txBody>
        </p:sp>
        <p:pic>
          <p:nvPicPr>
            <p:cNvPr id="15" name="圖片 14">
              <a:extLst>
                <a:ext uri="{FF2B5EF4-FFF2-40B4-BE49-F238E27FC236}">
                  <a16:creationId xmlns:a16="http://schemas.microsoft.com/office/drawing/2014/main" id="{02EDA8DA-C321-5844-8318-AC896715AC7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624485" y="1360672"/>
              <a:ext cx="806795" cy="865685"/>
            </a:xfrm>
            <a:prstGeom prst="rect">
              <a:avLst/>
            </a:prstGeom>
          </p:spPr>
        </p:pic>
      </p:grpSp>
      <p:sp>
        <p:nvSpPr>
          <p:cNvPr id="32" name="文字方塊 31">
            <a:extLst>
              <a:ext uri="{FF2B5EF4-FFF2-40B4-BE49-F238E27FC236}">
                <a16:creationId xmlns:a16="http://schemas.microsoft.com/office/drawing/2014/main" id="{9F0F3B79-8C34-BD41-8524-679D14E23BCB}"/>
              </a:ext>
            </a:extLst>
          </p:cNvPr>
          <p:cNvSpPr txBox="1"/>
          <p:nvPr/>
        </p:nvSpPr>
        <p:spPr>
          <a:xfrm>
            <a:off x="1279117" y="69179"/>
            <a:ext cx="48974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TW" altLang="en-US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DFLiYuan Std W8" panose="02000700000000000000" pitchFamily="2" charset="-120"/>
                <a:ea typeface="DFLiYuan Std W8" panose="02000700000000000000" pitchFamily="2" charset="-120"/>
              </a:rPr>
              <a:t>什麼內容的觸及率高？</a:t>
            </a:r>
          </a:p>
        </p:txBody>
      </p:sp>
      <p:pic>
        <p:nvPicPr>
          <p:cNvPr id="7" name="水管">
            <a:extLst>
              <a:ext uri="{FF2B5EF4-FFF2-40B4-BE49-F238E27FC236}">
                <a16:creationId xmlns:a16="http://schemas.microsoft.com/office/drawing/2014/main" id="{1C0258A5-A7C9-584C-B1A2-71BCDE610FB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3301" y="4085114"/>
            <a:ext cx="1176395" cy="2799757"/>
          </a:xfrm>
          <a:prstGeom prst="rect">
            <a:avLst/>
          </a:prstGeom>
        </p:spPr>
      </p:pic>
      <p:pic>
        <p:nvPicPr>
          <p:cNvPr id="39" name="水管">
            <a:extLst>
              <a:ext uri="{FF2B5EF4-FFF2-40B4-BE49-F238E27FC236}">
                <a16:creationId xmlns:a16="http://schemas.microsoft.com/office/drawing/2014/main" id="{BB90B1A5-3EE7-E245-ADCC-0C6E2BA699E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80029" y="3490304"/>
            <a:ext cx="1176395" cy="2799757"/>
          </a:xfrm>
          <a:prstGeom prst="rect">
            <a:avLst/>
          </a:prstGeom>
        </p:spPr>
      </p:pic>
      <p:pic>
        <p:nvPicPr>
          <p:cNvPr id="40" name="水管">
            <a:extLst>
              <a:ext uri="{FF2B5EF4-FFF2-40B4-BE49-F238E27FC236}">
                <a16:creationId xmlns:a16="http://schemas.microsoft.com/office/drawing/2014/main" id="{0CAE54C1-EC5F-6448-BB80-79CD9DCDF4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70579" y="3091119"/>
            <a:ext cx="1176395" cy="2799757"/>
          </a:xfrm>
          <a:prstGeom prst="rect">
            <a:avLst/>
          </a:prstGeom>
        </p:spPr>
      </p:pic>
      <p:pic>
        <p:nvPicPr>
          <p:cNvPr id="41" name="水管">
            <a:extLst>
              <a:ext uri="{FF2B5EF4-FFF2-40B4-BE49-F238E27FC236}">
                <a16:creationId xmlns:a16="http://schemas.microsoft.com/office/drawing/2014/main" id="{4C243410-7C1E-F34A-A4D9-956493D3192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25213" y="2517698"/>
            <a:ext cx="1176395" cy="2799757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F9F685FF-C6F1-FD44-BD47-29EFF8C27CB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02438" y="757248"/>
            <a:ext cx="807855" cy="534035"/>
          </a:xfrm>
          <a:prstGeom prst="rect">
            <a:avLst/>
          </a:prstGeom>
        </p:spPr>
      </p:pic>
      <p:sp>
        <p:nvSpPr>
          <p:cNvPr id="44" name="橢圓 43">
            <a:extLst>
              <a:ext uri="{FF2B5EF4-FFF2-40B4-BE49-F238E27FC236}">
                <a16:creationId xmlns:a16="http://schemas.microsoft.com/office/drawing/2014/main" id="{07A23912-8C96-8A49-A1FB-C93E57835965}"/>
              </a:ext>
            </a:extLst>
          </p:cNvPr>
          <p:cNvSpPr/>
          <p:nvPr/>
        </p:nvSpPr>
        <p:spPr>
          <a:xfrm>
            <a:off x="2050490" y="767973"/>
            <a:ext cx="2021024" cy="12823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45" name="直角三角形 44">
            <a:extLst>
              <a:ext uri="{FF2B5EF4-FFF2-40B4-BE49-F238E27FC236}">
                <a16:creationId xmlns:a16="http://schemas.microsoft.com/office/drawing/2014/main" id="{3449264E-23A8-1D4E-8470-057C93E828E1}"/>
              </a:ext>
            </a:extLst>
          </p:cNvPr>
          <p:cNvSpPr/>
          <p:nvPr/>
        </p:nvSpPr>
        <p:spPr>
          <a:xfrm rot="15173039">
            <a:off x="1853290" y="1462673"/>
            <a:ext cx="420333" cy="469688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CD6C0323-0C12-DC4E-92AB-2B002E8927C9}"/>
              </a:ext>
            </a:extLst>
          </p:cNvPr>
          <p:cNvSpPr/>
          <p:nvPr/>
        </p:nvSpPr>
        <p:spPr>
          <a:xfrm>
            <a:off x="2155272" y="947825"/>
            <a:ext cx="3657600" cy="7984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TW" altLang="en-US" sz="1600" b="1" dirty="0">
                <a:latin typeface="Yuanti SC Light" panose="02010600040101010101" pitchFamily="2" charset="-122"/>
                <a:ea typeface="Yuanti SC Light" panose="02010600040101010101" pitchFamily="2" charset="-122"/>
              </a:rPr>
              <a:t>觸及率越高</a:t>
            </a:r>
            <a:r>
              <a:rPr kumimoji="1" lang="zh-CN" altLang="en-US" sz="1600" b="1" dirty="0">
                <a:latin typeface="Yuanti SC Light" panose="02010600040101010101" pitchFamily="2" charset="-122"/>
                <a:ea typeface="Yuanti SC Light" panose="02010600040101010101" pitchFamily="2" charset="-122"/>
              </a:rPr>
              <a:t>，</a:t>
            </a:r>
            <a:endParaRPr kumimoji="1" lang="en-US" altLang="zh-CN" sz="1600" b="1" dirty="0">
              <a:latin typeface="Yuanti SC Light" panose="02010600040101010101" pitchFamily="2" charset="-122"/>
              <a:ea typeface="Yuanti SC Light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kumimoji="1" lang="zh-TW" altLang="en-US" sz="1600" b="1" dirty="0">
                <a:latin typeface="Yuanti SC Light" panose="02010600040101010101" pitchFamily="2" charset="-122"/>
                <a:ea typeface="Yuanti SC Light" panose="02010600040101010101" pitchFamily="2" charset="-122"/>
              </a:rPr>
              <a:t>被看見的機會越大</a:t>
            </a:r>
            <a:r>
              <a:rPr kumimoji="1" lang="zh-CN" altLang="en-US" sz="1600" b="1" dirty="0">
                <a:latin typeface="Yuanti SC Light" panose="02010600040101010101" pitchFamily="2" charset="-122"/>
                <a:ea typeface="Yuanti SC Light" panose="02010600040101010101" pitchFamily="2" charset="-122"/>
              </a:rPr>
              <a:t>！</a:t>
            </a:r>
            <a:endParaRPr kumimoji="1" lang="zh-TW" altLang="en-US" sz="1600" b="1" dirty="0">
              <a:latin typeface="Yuanti SC Light" panose="02010600040101010101" pitchFamily="2" charset="-122"/>
              <a:ea typeface="Yuanti SC Light" panose="02010600040101010101" pitchFamily="2" charset="-122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2E8BC988-B3BE-9B4D-ABB0-9711F1A1D091}"/>
              </a:ext>
            </a:extLst>
          </p:cNvPr>
          <p:cNvSpPr/>
          <p:nvPr/>
        </p:nvSpPr>
        <p:spPr>
          <a:xfrm>
            <a:off x="0" y="4490997"/>
            <a:ext cx="7315200" cy="39918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48" name="文字方塊 47">
            <a:extLst>
              <a:ext uri="{FF2B5EF4-FFF2-40B4-BE49-F238E27FC236}">
                <a16:creationId xmlns:a16="http://schemas.microsoft.com/office/drawing/2014/main" id="{D232735A-3CB4-2B4C-8090-39E3D3D4C963}"/>
              </a:ext>
            </a:extLst>
          </p:cNvPr>
          <p:cNvSpPr txBox="1"/>
          <p:nvPr/>
        </p:nvSpPr>
        <p:spPr>
          <a:xfrm>
            <a:off x="5918348" y="4543663"/>
            <a:ext cx="11400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400" dirty="0">
                <a:latin typeface="Yuanti SC" panose="02010600040101010101" pitchFamily="2" charset="-122"/>
                <a:ea typeface="Yuanti SC" panose="02010600040101010101" pitchFamily="2" charset="-122"/>
              </a:rPr>
              <a:t> </a:t>
            </a:r>
            <a:r>
              <a:rPr kumimoji="1" lang="en-US" altLang="zh-CN" sz="1400" dirty="0" err="1">
                <a:latin typeface="Yuanti SC" panose="02010600040101010101" pitchFamily="2" charset="-122"/>
                <a:ea typeface="Yuanti SC" panose="02010600040101010101" pitchFamily="2" charset="-122"/>
              </a:rPr>
              <a:t>n</a:t>
            </a:r>
            <a:r>
              <a:rPr kumimoji="1" lang="en-US" altLang="zh-TW" sz="1400" dirty="0" err="1">
                <a:latin typeface="Yuanti SC" panose="02010600040101010101" pitchFamily="2" charset="-122"/>
                <a:ea typeface="Yuanti SC" panose="02010600040101010101" pitchFamily="2" charset="-122"/>
              </a:rPr>
              <a:t>ini</a:t>
            </a:r>
            <a:r>
              <a:rPr kumimoji="1" lang="en-US" altLang="zh-CN" sz="1400" dirty="0" err="1">
                <a:latin typeface="Yuanti SC" panose="02010600040101010101" pitchFamily="2" charset="-122"/>
                <a:ea typeface="Yuanti SC" panose="02010600040101010101" pitchFamily="2" charset="-122"/>
              </a:rPr>
              <a:t>art.com</a:t>
            </a:r>
            <a:endParaRPr kumimoji="1" lang="zh-TW" altLang="en-US" sz="1400" dirty="0">
              <a:latin typeface="Yuanti SC" panose="02010600040101010101" pitchFamily="2" charset="-122"/>
              <a:ea typeface="Yuanti SC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11666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50D233B-85FA-9C49-A9BB-996B14534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C433214-922F-1B4D-847C-C3787F1FA2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994819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0E2E52E-025D-1748-9EB9-458ADCBD3F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24B4A85-D643-7B4C-A56D-65CFD4FE6D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7624349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376D698-E53D-3747-92FB-A3AA3BFE2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296204C-56AA-B949-8142-AD89C47E97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8230375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1020</TotalTime>
  <Words>27</Words>
  <Application>Microsoft Macintosh PowerPoint</Application>
  <PresentationFormat>自訂</PresentationFormat>
  <Paragraphs>8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新細明體</vt:lpstr>
      <vt:lpstr>DFLiYuan Std W8</vt:lpstr>
      <vt:lpstr>Yuanti SC</vt:lpstr>
      <vt:lpstr>Yuanti SC Light</vt:lpstr>
      <vt:lpstr>Arial</vt:lpstr>
      <vt:lpstr>Calibri</vt:lpstr>
      <vt:lpstr>Calibri Light</vt:lpstr>
      <vt:lpstr>Office 佈景主題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Microsoft Office User</dc:creator>
  <cp:lastModifiedBy>Microsoft Office User</cp:lastModifiedBy>
  <cp:revision>19</cp:revision>
  <dcterms:created xsi:type="dcterms:W3CDTF">2019-03-22T17:26:27Z</dcterms:created>
  <dcterms:modified xsi:type="dcterms:W3CDTF">2019-03-23T17:58:42Z</dcterms:modified>
</cp:coreProperties>
</file>